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kha Srivastava" userId="ffba176e7e89bb3e" providerId="LiveId" clId="{0674CBD4-3D3C-4118-82B2-04616E46F173}"/>
    <pc:docChg chg="undo custSel addSld modSld sldOrd">
      <pc:chgData name="Rekha Srivastava" userId="ffba176e7e89bb3e" providerId="LiveId" clId="{0674CBD4-3D3C-4118-82B2-04616E46F173}" dt="2024-08-21T06:35:50.969" v="601" actId="14100"/>
      <pc:docMkLst>
        <pc:docMk/>
      </pc:docMkLst>
      <pc:sldChg chg="addSp modSp new mod">
        <pc:chgData name="Rekha Srivastava" userId="ffba176e7e89bb3e" providerId="LiveId" clId="{0674CBD4-3D3C-4118-82B2-04616E46F173}" dt="2024-08-20T07:41:28.517" v="82" actId="14100"/>
        <pc:sldMkLst>
          <pc:docMk/>
          <pc:sldMk cId="4274474930" sldId="256"/>
        </pc:sldMkLst>
        <pc:spChg chg="mod">
          <ac:chgData name="Rekha Srivastava" userId="ffba176e7e89bb3e" providerId="LiveId" clId="{0674CBD4-3D3C-4118-82B2-04616E46F173}" dt="2024-08-20T07:37:33.210" v="78"/>
          <ac:spMkLst>
            <pc:docMk/>
            <pc:sldMk cId="4274474930" sldId="256"/>
            <ac:spMk id="2" creationId="{8BC05E6D-D2B0-294B-98FD-9C8FF8267188}"/>
          </ac:spMkLst>
        </pc:spChg>
        <pc:spChg chg="mod">
          <ac:chgData name="Rekha Srivastava" userId="ffba176e7e89bb3e" providerId="LiveId" clId="{0674CBD4-3D3C-4118-82B2-04616E46F173}" dt="2024-08-20T07:37:33.210" v="78"/>
          <ac:spMkLst>
            <pc:docMk/>
            <pc:sldMk cId="4274474930" sldId="256"/>
            <ac:spMk id="3" creationId="{83F73280-1FF9-D709-D150-0D5E527E4192}"/>
          </ac:spMkLst>
        </pc:spChg>
        <pc:picChg chg="add mod">
          <ac:chgData name="Rekha Srivastava" userId="ffba176e7e89bb3e" providerId="LiveId" clId="{0674CBD4-3D3C-4118-82B2-04616E46F173}" dt="2024-08-20T07:41:28.517" v="82" actId="14100"/>
          <ac:picMkLst>
            <pc:docMk/>
            <pc:sldMk cId="4274474930" sldId="256"/>
            <ac:picMk id="4" creationId="{CF38CED7-BD5D-CCD4-0B5C-B8BD4AA879BA}"/>
          </ac:picMkLst>
        </pc:picChg>
      </pc:sldChg>
      <pc:sldChg chg="addSp delSp modSp new mod">
        <pc:chgData name="Rekha Srivastava" userId="ffba176e7e89bb3e" providerId="LiveId" clId="{0674CBD4-3D3C-4118-82B2-04616E46F173}" dt="2024-08-20T07:50:10.618" v="151" actId="20577"/>
        <pc:sldMkLst>
          <pc:docMk/>
          <pc:sldMk cId="846919076" sldId="257"/>
        </pc:sldMkLst>
        <pc:spChg chg="mod">
          <ac:chgData name="Rekha Srivastava" userId="ffba176e7e89bb3e" providerId="LiveId" clId="{0674CBD4-3D3C-4118-82B2-04616E46F173}" dt="2024-08-20T07:50:10.618" v="151" actId="20577"/>
          <ac:spMkLst>
            <pc:docMk/>
            <pc:sldMk cId="846919076" sldId="257"/>
            <ac:spMk id="2" creationId="{C0278302-844E-CEB8-C392-E39F1A675DCE}"/>
          </ac:spMkLst>
        </pc:spChg>
        <pc:spChg chg="del mod">
          <ac:chgData name="Rekha Srivastava" userId="ffba176e7e89bb3e" providerId="LiveId" clId="{0674CBD4-3D3C-4118-82B2-04616E46F173}" dt="2024-08-20T07:41:41.542" v="84"/>
          <ac:spMkLst>
            <pc:docMk/>
            <pc:sldMk cId="846919076" sldId="257"/>
            <ac:spMk id="3" creationId="{1CE9EC64-0379-761A-E973-1C46136E71D5}"/>
          </ac:spMkLst>
        </pc:spChg>
        <pc:picChg chg="add mod">
          <ac:chgData name="Rekha Srivastava" userId="ffba176e7e89bb3e" providerId="LiveId" clId="{0674CBD4-3D3C-4118-82B2-04616E46F173}" dt="2024-08-20T07:41:50.242" v="88" actId="14100"/>
          <ac:picMkLst>
            <pc:docMk/>
            <pc:sldMk cId="846919076" sldId="257"/>
            <ac:picMk id="1026" creationId="{44725673-2D1D-C081-659E-FBB3A5D8D507}"/>
          </ac:picMkLst>
        </pc:picChg>
      </pc:sldChg>
      <pc:sldChg chg="modSp new mod">
        <pc:chgData name="Rekha Srivastava" userId="ffba176e7e89bb3e" providerId="LiveId" clId="{0674CBD4-3D3C-4118-82B2-04616E46F173}" dt="2024-08-20T07:50:22.886" v="152" actId="113"/>
        <pc:sldMkLst>
          <pc:docMk/>
          <pc:sldMk cId="2069549424" sldId="258"/>
        </pc:sldMkLst>
        <pc:spChg chg="mod">
          <ac:chgData name="Rekha Srivastava" userId="ffba176e7e89bb3e" providerId="LiveId" clId="{0674CBD4-3D3C-4118-82B2-04616E46F173}" dt="2024-08-20T07:45:13.379" v="92"/>
          <ac:spMkLst>
            <pc:docMk/>
            <pc:sldMk cId="2069549424" sldId="258"/>
            <ac:spMk id="2" creationId="{9DFB35E7-4505-8320-734E-9391C6684108}"/>
          </ac:spMkLst>
        </pc:spChg>
        <pc:spChg chg="mod">
          <ac:chgData name="Rekha Srivastava" userId="ffba176e7e89bb3e" providerId="LiveId" clId="{0674CBD4-3D3C-4118-82B2-04616E46F173}" dt="2024-08-20T07:50:22.886" v="152" actId="113"/>
          <ac:spMkLst>
            <pc:docMk/>
            <pc:sldMk cId="2069549424" sldId="258"/>
            <ac:spMk id="3" creationId="{8DA93FBC-9688-E58F-5317-9D24200A553E}"/>
          </ac:spMkLst>
        </pc:spChg>
      </pc:sldChg>
      <pc:sldChg chg="addSp delSp modSp new mod ord">
        <pc:chgData name="Rekha Srivastava" userId="ffba176e7e89bb3e" providerId="LiveId" clId="{0674CBD4-3D3C-4118-82B2-04616E46F173}" dt="2024-08-20T08:09:38.058" v="555" actId="20577"/>
        <pc:sldMkLst>
          <pc:docMk/>
          <pc:sldMk cId="615663059" sldId="259"/>
        </pc:sldMkLst>
        <pc:spChg chg="mod">
          <ac:chgData name="Rekha Srivastava" userId="ffba176e7e89bb3e" providerId="LiveId" clId="{0674CBD4-3D3C-4118-82B2-04616E46F173}" dt="2024-08-20T08:08:27.789" v="533"/>
          <ac:spMkLst>
            <pc:docMk/>
            <pc:sldMk cId="615663059" sldId="259"/>
            <ac:spMk id="2" creationId="{ADA440CA-DE73-2D36-0997-8148B86073DD}"/>
          </ac:spMkLst>
        </pc:spChg>
        <pc:spChg chg="mod">
          <ac:chgData name="Rekha Srivastava" userId="ffba176e7e89bb3e" providerId="LiveId" clId="{0674CBD4-3D3C-4118-82B2-04616E46F173}" dt="2024-08-20T08:09:38.058" v="555" actId="20577"/>
          <ac:spMkLst>
            <pc:docMk/>
            <pc:sldMk cId="615663059" sldId="259"/>
            <ac:spMk id="3" creationId="{5C7BDC68-C33F-FD22-9316-C358E1B2B61F}"/>
          </ac:spMkLst>
        </pc:spChg>
        <pc:graphicFrameChg chg="add del modGraphic">
          <ac:chgData name="Rekha Srivastava" userId="ffba176e7e89bb3e" providerId="LiveId" clId="{0674CBD4-3D3C-4118-82B2-04616E46F173}" dt="2024-08-20T07:50:34.215" v="156" actId="27309"/>
          <ac:graphicFrameMkLst>
            <pc:docMk/>
            <pc:sldMk cId="615663059" sldId="259"/>
            <ac:graphicFrameMk id="5" creationId="{11A63BCB-C055-79BA-023B-B62D9810A6B5}"/>
          </ac:graphicFrameMkLst>
        </pc:graphicFrameChg>
      </pc:sldChg>
      <pc:sldChg chg="addSp delSp modSp new mod">
        <pc:chgData name="Rekha Srivastava" userId="ffba176e7e89bb3e" providerId="LiveId" clId="{0674CBD4-3D3C-4118-82B2-04616E46F173}" dt="2024-08-20T08:11:44.871" v="561" actId="113"/>
        <pc:sldMkLst>
          <pc:docMk/>
          <pc:sldMk cId="139492557" sldId="260"/>
        </pc:sldMkLst>
        <pc:spChg chg="mod">
          <ac:chgData name="Rekha Srivastava" userId="ffba176e7e89bb3e" providerId="LiveId" clId="{0674CBD4-3D3C-4118-82B2-04616E46F173}" dt="2024-08-20T08:08:36.149" v="536"/>
          <ac:spMkLst>
            <pc:docMk/>
            <pc:sldMk cId="139492557" sldId="260"/>
            <ac:spMk id="2" creationId="{8B0976E6-E5DF-297C-F512-319CACEDD503}"/>
          </ac:spMkLst>
        </pc:spChg>
        <pc:spChg chg="mod">
          <ac:chgData name="Rekha Srivastava" userId="ffba176e7e89bb3e" providerId="LiveId" clId="{0674CBD4-3D3C-4118-82B2-04616E46F173}" dt="2024-08-20T08:11:44.871" v="561" actId="113"/>
          <ac:spMkLst>
            <pc:docMk/>
            <pc:sldMk cId="139492557" sldId="260"/>
            <ac:spMk id="3" creationId="{F6DE41F3-FF2B-9790-965C-8E5C401E39C3}"/>
          </ac:spMkLst>
        </pc:spChg>
        <pc:spChg chg="add del">
          <ac:chgData name="Rekha Srivastava" userId="ffba176e7e89bb3e" providerId="LiveId" clId="{0674CBD4-3D3C-4118-82B2-04616E46F173}" dt="2024-08-20T08:08:32.431" v="535" actId="22"/>
          <ac:spMkLst>
            <pc:docMk/>
            <pc:sldMk cId="139492557" sldId="260"/>
            <ac:spMk id="5" creationId="{012E7F8C-7B06-1B65-2E63-173581F40343}"/>
          </ac:spMkLst>
        </pc:spChg>
      </pc:sldChg>
      <pc:sldChg chg="modSp new mod">
        <pc:chgData name="Rekha Srivastava" userId="ffba176e7e89bb3e" providerId="LiveId" clId="{0674CBD4-3D3C-4118-82B2-04616E46F173}" dt="2024-08-20T08:13:12.771" v="582" actId="20577"/>
        <pc:sldMkLst>
          <pc:docMk/>
          <pc:sldMk cId="1183373986" sldId="261"/>
        </pc:sldMkLst>
        <pc:spChg chg="mod">
          <ac:chgData name="Rekha Srivastava" userId="ffba176e7e89bb3e" providerId="LiveId" clId="{0674CBD4-3D3C-4118-82B2-04616E46F173}" dt="2024-08-20T08:08:44.183" v="537"/>
          <ac:spMkLst>
            <pc:docMk/>
            <pc:sldMk cId="1183373986" sldId="261"/>
            <ac:spMk id="2" creationId="{0BF9CD08-E449-F83A-9443-E1A126444D6C}"/>
          </ac:spMkLst>
        </pc:spChg>
        <pc:spChg chg="mod">
          <ac:chgData name="Rekha Srivastava" userId="ffba176e7e89bb3e" providerId="LiveId" clId="{0674CBD4-3D3C-4118-82B2-04616E46F173}" dt="2024-08-20T08:13:12.771" v="582" actId="20577"/>
          <ac:spMkLst>
            <pc:docMk/>
            <pc:sldMk cId="1183373986" sldId="261"/>
            <ac:spMk id="3" creationId="{4A71E07E-12D1-57B5-D2A7-FFB1726752E9}"/>
          </ac:spMkLst>
        </pc:spChg>
      </pc:sldChg>
      <pc:sldChg chg="modSp new mod">
        <pc:chgData name="Rekha Srivastava" userId="ffba176e7e89bb3e" providerId="LiveId" clId="{0674CBD4-3D3C-4118-82B2-04616E46F173}" dt="2024-08-20T08:08:48.626" v="538"/>
        <pc:sldMkLst>
          <pc:docMk/>
          <pc:sldMk cId="2304545011" sldId="262"/>
        </pc:sldMkLst>
        <pc:spChg chg="mod">
          <ac:chgData name="Rekha Srivastava" userId="ffba176e7e89bb3e" providerId="LiveId" clId="{0674CBD4-3D3C-4118-82B2-04616E46F173}" dt="2024-08-20T08:08:48.626" v="538"/>
          <ac:spMkLst>
            <pc:docMk/>
            <pc:sldMk cId="2304545011" sldId="262"/>
            <ac:spMk id="2" creationId="{9A26EC23-D6E6-E3AB-FCB3-19C982FEEA1B}"/>
          </ac:spMkLst>
        </pc:spChg>
        <pc:spChg chg="mod">
          <ac:chgData name="Rekha Srivastava" userId="ffba176e7e89bb3e" providerId="LiveId" clId="{0674CBD4-3D3C-4118-82B2-04616E46F173}" dt="2024-08-20T07:47:48.456" v="131" actId="27636"/>
          <ac:spMkLst>
            <pc:docMk/>
            <pc:sldMk cId="2304545011" sldId="262"/>
            <ac:spMk id="3" creationId="{FB369C91-E7EA-932B-1636-5D5F06A816A2}"/>
          </ac:spMkLst>
        </pc:spChg>
      </pc:sldChg>
      <pc:sldChg chg="modSp new mod">
        <pc:chgData name="Rekha Srivastava" userId="ffba176e7e89bb3e" providerId="LiveId" clId="{0674CBD4-3D3C-4118-82B2-04616E46F173}" dt="2024-08-20T08:08:55.769" v="539"/>
        <pc:sldMkLst>
          <pc:docMk/>
          <pc:sldMk cId="3292681723" sldId="263"/>
        </pc:sldMkLst>
        <pc:spChg chg="mod">
          <ac:chgData name="Rekha Srivastava" userId="ffba176e7e89bb3e" providerId="LiveId" clId="{0674CBD4-3D3C-4118-82B2-04616E46F173}" dt="2024-08-20T08:08:55.769" v="539"/>
          <ac:spMkLst>
            <pc:docMk/>
            <pc:sldMk cId="3292681723" sldId="263"/>
            <ac:spMk id="2" creationId="{53584578-B2D6-AE85-1AB8-D839082BEF50}"/>
          </ac:spMkLst>
        </pc:spChg>
        <pc:spChg chg="mod">
          <ac:chgData name="Rekha Srivastava" userId="ffba176e7e89bb3e" providerId="LiveId" clId="{0674CBD4-3D3C-4118-82B2-04616E46F173}" dt="2024-08-20T07:48:11.832" v="135"/>
          <ac:spMkLst>
            <pc:docMk/>
            <pc:sldMk cId="3292681723" sldId="263"/>
            <ac:spMk id="3" creationId="{01BD2861-C342-54AE-05EF-1CE370EC3893}"/>
          </ac:spMkLst>
        </pc:spChg>
      </pc:sldChg>
      <pc:sldChg chg="addSp delSp modSp new mod">
        <pc:chgData name="Rekha Srivastava" userId="ffba176e7e89bb3e" providerId="LiveId" clId="{0674CBD4-3D3C-4118-82B2-04616E46F173}" dt="2024-08-20T07:52:33.940" v="185" actId="20577"/>
        <pc:sldMkLst>
          <pc:docMk/>
          <pc:sldMk cId="2925814193" sldId="264"/>
        </pc:sldMkLst>
        <pc:spChg chg="mod">
          <ac:chgData name="Rekha Srivastava" userId="ffba176e7e89bb3e" providerId="LiveId" clId="{0674CBD4-3D3C-4118-82B2-04616E46F173}" dt="2024-08-20T07:52:33.940" v="185" actId="20577"/>
          <ac:spMkLst>
            <pc:docMk/>
            <pc:sldMk cId="2925814193" sldId="264"/>
            <ac:spMk id="2" creationId="{9B8C7CF2-D813-5831-0399-2E1679BBBB18}"/>
          </ac:spMkLst>
        </pc:spChg>
        <pc:spChg chg="del">
          <ac:chgData name="Rekha Srivastava" userId="ffba176e7e89bb3e" providerId="LiveId" clId="{0674CBD4-3D3C-4118-82B2-04616E46F173}" dt="2024-08-20T07:52:21.873" v="160"/>
          <ac:spMkLst>
            <pc:docMk/>
            <pc:sldMk cId="2925814193" sldId="264"/>
            <ac:spMk id="3" creationId="{A8FECE6C-143E-CC2A-356A-72AB69D6910B}"/>
          </ac:spMkLst>
        </pc:spChg>
        <pc:picChg chg="add mod">
          <ac:chgData name="Rekha Srivastava" userId="ffba176e7e89bb3e" providerId="LiveId" clId="{0674CBD4-3D3C-4118-82B2-04616E46F173}" dt="2024-08-20T07:52:21.873" v="160"/>
          <ac:picMkLst>
            <pc:docMk/>
            <pc:sldMk cId="2925814193" sldId="264"/>
            <ac:picMk id="2050" creationId="{73094B1B-38E6-DB34-0C49-1FBA93EA76D9}"/>
          </ac:picMkLst>
        </pc:picChg>
      </pc:sldChg>
      <pc:sldChg chg="modSp new mod">
        <pc:chgData name="Rekha Srivastava" userId="ffba176e7e89bb3e" providerId="LiveId" clId="{0674CBD4-3D3C-4118-82B2-04616E46F173}" dt="2024-08-20T08:16:07.056" v="585" actId="113"/>
        <pc:sldMkLst>
          <pc:docMk/>
          <pc:sldMk cId="3619373006" sldId="265"/>
        </pc:sldMkLst>
        <pc:spChg chg="mod">
          <ac:chgData name="Rekha Srivastava" userId="ffba176e7e89bb3e" providerId="LiveId" clId="{0674CBD4-3D3C-4118-82B2-04616E46F173}" dt="2024-08-20T08:15:55.363" v="583" actId="113"/>
          <ac:spMkLst>
            <pc:docMk/>
            <pc:sldMk cId="3619373006" sldId="265"/>
            <ac:spMk id="2" creationId="{A3E5B893-5B26-A746-E5E3-0062B71B9587}"/>
          </ac:spMkLst>
        </pc:spChg>
        <pc:spChg chg="mod">
          <ac:chgData name="Rekha Srivastava" userId="ffba176e7e89bb3e" providerId="LiveId" clId="{0674CBD4-3D3C-4118-82B2-04616E46F173}" dt="2024-08-20T08:16:07.056" v="585" actId="113"/>
          <ac:spMkLst>
            <pc:docMk/>
            <pc:sldMk cId="3619373006" sldId="265"/>
            <ac:spMk id="3" creationId="{DDCE2117-F3F1-76DD-5E48-431DA255C1BF}"/>
          </ac:spMkLst>
        </pc:spChg>
      </pc:sldChg>
      <pc:sldChg chg="modSp new mod">
        <pc:chgData name="Rekha Srivastava" userId="ffba176e7e89bb3e" providerId="LiveId" clId="{0674CBD4-3D3C-4118-82B2-04616E46F173}" dt="2024-08-20T08:16:50.734" v="592" actId="113"/>
        <pc:sldMkLst>
          <pc:docMk/>
          <pc:sldMk cId="2736367439" sldId="266"/>
        </pc:sldMkLst>
        <pc:spChg chg="mod">
          <ac:chgData name="Rekha Srivastava" userId="ffba176e7e89bb3e" providerId="LiveId" clId="{0674CBD4-3D3C-4118-82B2-04616E46F173}" dt="2024-08-20T08:16:25.828" v="587" actId="113"/>
          <ac:spMkLst>
            <pc:docMk/>
            <pc:sldMk cId="2736367439" sldId="266"/>
            <ac:spMk id="2" creationId="{DEF190BB-4929-8492-F2E0-422C249748D1}"/>
          </ac:spMkLst>
        </pc:spChg>
        <pc:spChg chg="mod">
          <ac:chgData name="Rekha Srivastava" userId="ffba176e7e89bb3e" providerId="LiveId" clId="{0674CBD4-3D3C-4118-82B2-04616E46F173}" dt="2024-08-20T08:16:50.734" v="592" actId="113"/>
          <ac:spMkLst>
            <pc:docMk/>
            <pc:sldMk cId="2736367439" sldId="266"/>
            <ac:spMk id="3" creationId="{7A52470E-98CD-9784-35C6-00F1304BFED4}"/>
          </ac:spMkLst>
        </pc:spChg>
      </pc:sldChg>
      <pc:sldChg chg="modSp new mod">
        <pc:chgData name="Rekha Srivastava" userId="ffba176e7e89bb3e" providerId="LiveId" clId="{0674CBD4-3D3C-4118-82B2-04616E46F173}" dt="2024-08-20T08:17:11.096" v="595" actId="113"/>
        <pc:sldMkLst>
          <pc:docMk/>
          <pc:sldMk cId="2862229428" sldId="267"/>
        </pc:sldMkLst>
        <pc:spChg chg="mod">
          <ac:chgData name="Rekha Srivastava" userId="ffba176e7e89bb3e" providerId="LiveId" clId="{0674CBD4-3D3C-4118-82B2-04616E46F173}" dt="2024-08-20T08:08:02.044" v="532"/>
          <ac:spMkLst>
            <pc:docMk/>
            <pc:sldMk cId="2862229428" sldId="267"/>
            <ac:spMk id="2" creationId="{858C204B-9C5A-FEC6-CAAD-074C70248DE1}"/>
          </ac:spMkLst>
        </pc:spChg>
        <pc:spChg chg="mod">
          <ac:chgData name="Rekha Srivastava" userId="ffba176e7e89bb3e" providerId="LiveId" clId="{0674CBD4-3D3C-4118-82B2-04616E46F173}" dt="2024-08-20T08:17:11.096" v="595" actId="113"/>
          <ac:spMkLst>
            <pc:docMk/>
            <pc:sldMk cId="2862229428" sldId="267"/>
            <ac:spMk id="3" creationId="{FC36BB09-9139-9FCD-5EB1-FB26509E1C14}"/>
          </ac:spMkLst>
        </pc:spChg>
      </pc:sldChg>
      <pc:sldChg chg="addSp modSp new">
        <pc:chgData name="Rekha Srivastava" userId="ffba176e7e89bb3e" providerId="LiveId" clId="{0674CBD4-3D3C-4118-82B2-04616E46F173}" dt="2024-08-21T06:35:50.969" v="601" actId="14100"/>
        <pc:sldMkLst>
          <pc:docMk/>
          <pc:sldMk cId="1129008439" sldId="268"/>
        </pc:sldMkLst>
        <pc:picChg chg="add mod">
          <ac:chgData name="Rekha Srivastava" userId="ffba176e7e89bb3e" providerId="LiveId" clId="{0674CBD4-3D3C-4118-82B2-04616E46F173}" dt="2024-08-21T06:35:50.969" v="601" actId="14100"/>
          <ac:picMkLst>
            <pc:docMk/>
            <pc:sldMk cId="1129008439" sldId="268"/>
            <ac:picMk id="1026" creationId="{8BE5224C-83A2-E533-12E8-432FE29FE606}"/>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5D0C70D1-24A1-4C36-9DF0-23325854CF53}" type="datetimeFigureOut">
              <a:rPr lang="en-IN" smtClean="0"/>
              <a:t>22-08-2024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3AF6C00-4C90-41A7-9EEF-FCF5F2E5DF53}" type="slidenum">
              <a:rPr lang="en-IN" smtClean="0"/>
              <a:t>‹#›</a:t>
            </a:fld>
            <a:endParaRPr lang="en-IN"/>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3050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0C70D1-24A1-4C36-9DF0-23325854CF53}" type="datetimeFigureOut">
              <a:rPr lang="en-IN" smtClean="0"/>
              <a:t>22-08-2024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3AF6C00-4C90-41A7-9EEF-FCF5F2E5DF53}" type="slidenum">
              <a:rPr lang="en-IN" smtClean="0"/>
              <a:t>‹#›</a:t>
            </a:fld>
            <a:endParaRPr lang="en-IN"/>
          </a:p>
        </p:txBody>
      </p:sp>
    </p:spTree>
    <p:extLst>
      <p:ext uri="{BB962C8B-B14F-4D97-AF65-F5344CB8AC3E}">
        <p14:creationId xmlns:p14="http://schemas.microsoft.com/office/powerpoint/2010/main" val="3600047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0C70D1-24A1-4C36-9DF0-23325854CF53}" type="datetimeFigureOut">
              <a:rPr lang="en-IN" smtClean="0"/>
              <a:t>22-08-2024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3AF6C00-4C90-41A7-9EEF-FCF5F2E5DF53}" type="slidenum">
              <a:rPr lang="en-IN" smtClean="0"/>
              <a:t>‹#›</a:t>
            </a:fld>
            <a:endParaRPr lang="en-IN"/>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130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0C70D1-24A1-4C36-9DF0-23325854CF53}" type="datetimeFigureOut">
              <a:rPr lang="en-IN" smtClean="0"/>
              <a:t>22-08-2024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3AF6C00-4C90-41A7-9EEF-FCF5F2E5DF53}" type="slidenum">
              <a:rPr lang="en-IN" smtClean="0"/>
              <a:t>‹#›</a:t>
            </a:fld>
            <a:endParaRPr lang="en-IN"/>
          </a:p>
        </p:txBody>
      </p:sp>
    </p:spTree>
    <p:extLst>
      <p:ext uri="{BB962C8B-B14F-4D97-AF65-F5344CB8AC3E}">
        <p14:creationId xmlns:p14="http://schemas.microsoft.com/office/powerpoint/2010/main" val="3445784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0C70D1-24A1-4C36-9DF0-23325854CF53}" type="datetimeFigureOut">
              <a:rPr lang="en-IN" smtClean="0"/>
              <a:t>22-08-2024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3AF6C00-4C90-41A7-9EEF-FCF5F2E5DF53}" type="slidenum">
              <a:rPr lang="en-IN" smtClean="0"/>
              <a:t>‹#›</a:t>
            </a:fld>
            <a:endParaRPr lang="en-IN"/>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6104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D0C70D1-24A1-4C36-9DF0-23325854CF53}" type="datetimeFigureOut">
              <a:rPr lang="en-IN" smtClean="0"/>
              <a:t>22-08-2024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3AF6C00-4C90-41A7-9EEF-FCF5F2E5DF53}" type="slidenum">
              <a:rPr lang="en-IN" smtClean="0"/>
              <a:t>‹#›</a:t>
            </a:fld>
            <a:endParaRPr lang="en-IN"/>
          </a:p>
        </p:txBody>
      </p:sp>
    </p:spTree>
    <p:extLst>
      <p:ext uri="{BB962C8B-B14F-4D97-AF65-F5344CB8AC3E}">
        <p14:creationId xmlns:p14="http://schemas.microsoft.com/office/powerpoint/2010/main" val="1328156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0C70D1-24A1-4C36-9DF0-23325854CF53}" type="datetimeFigureOut">
              <a:rPr lang="en-IN" smtClean="0"/>
              <a:t>22-08-2024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3AF6C00-4C90-41A7-9EEF-FCF5F2E5DF53}" type="slidenum">
              <a:rPr lang="en-IN" smtClean="0"/>
              <a:t>‹#›</a:t>
            </a:fld>
            <a:endParaRPr lang="en-IN"/>
          </a:p>
        </p:txBody>
      </p:sp>
    </p:spTree>
    <p:extLst>
      <p:ext uri="{BB962C8B-B14F-4D97-AF65-F5344CB8AC3E}">
        <p14:creationId xmlns:p14="http://schemas.microsoft.com/office/powerpoint/2010/main" val="4259868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0C70D1-24A1-4C36-9DF0-23325854CF53}" type="datetimeFigureOut">
              <a:rPr lang="en-IN" smtClean="0"/>
              <a:t>22-08-2024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3AF6C00-4C90-41A7-9EEF-FCF5F2E5DF53}" type="slidenum">
              <a:rPr lang="en-IN" smtClean="0"/>
              <a:t>‹#›</a:t>
            </a:fld>
            <a:endParaRPr lang="en-IN"/>
          </a:p>
        </p:txBody>
      </p:sp>
    </p:spTree>
    <p:extLst>
      <p:ext uri="{BB962C8B-B14F-4D97-AF65-F5344CB8AC3E}">
        <p14:creationId xmlns:p14="http://schemas.microsoft.com/office/powerpoint/2010/main" val="2493097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0C70D1-24A1-4C36-9DF0-23325854CF53}" type="datetimeFigureOut">
              <a:rPr lang="en-IN" smtClean="0"/>
              <a:t>22-08-2024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3AF6C00-4C90-41A7-9EEF-FCF5F2E5DF53}" type="slidenum">
              <a:rPr lang="en-IN" smtClean="0"/>
              <a:t>‹#›</a:t>
            </a:fld>
            <a:endParaRPr lang="en-IN"/>
          </a:p>
        </p:txBody>
      </p:sp>
    </p:spTree>
    <p:extLst>
      <p:ext uri="{BB962C8B-B14F-4D97-AF65-F5344CB8AC3E}">
        <p14:creationId xmlns:p14="http://schemas.microsoft.com/office/powerpoint/2010/main" val="746735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0C70D1-24A1-4C36-9DF0-23325854CF53}" type="datetimeFigureOut">
              <a:rPr lang="en-IN" smtClean="0"/>
              <a:t>22-08-2024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3AF6C00-4C90-41A7-9EEF-FCF5F2E5DF53}" type="slidenum">
              <a:rPr lang="en-IN" smtClean="0"/>
              <a:t>‹#›</a:t>
            </a:fld>
            <a:endParaRPr lang="en-IN"/>
          </a:p>
        </p:txBody>
      </p:sp>
    </p:spTree>
    <p:extLst>
      <p:ext uri="{BB962C8B-B14F-4D97-AF65-F5344CB8AC3E}">
        <p14:creationId xmlns:p14="http://schemas.microsoft.com/office/powerpoint/2010/main" val="2255423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0C70D1-24A1-4C36-9DF0-23325854CF53}" type="datetimeFigureOut">
              <a:rPr lang="en-IN" smtClean="0"/>
              <a:t>22-08-2024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3AF6C00-4C90-41A7-9EEF-FCF5F2E5DF53}" type="slidenum">
              <a:rPr lang="en-IN" smtClean="0"/>
              <a:t>‹#›</a:t>
            </a:fld>
            <a:endParaRPr lang="en-IN"/>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4198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D0C70D1-24A1-4C36-9DF0-23325854CF53}" type="datetimeFigureOut">
              <a:rPr lang="en-IN" smtClean="0"/>
              <a:t>22-08-2024</a:t>
            </a:fld>
            <a:endParaRPr lang="en-IN"/>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IN"/>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3AF6C00-4C90-41A7-9EEF-FCF5F2E5DF53}" type="slidenum">
              <a:rPr lang="en-IN" smtClean="0"/>
              <a:t>‹#›</a:t>
            </a:fld>
            <a:endParaRPr lang="en-IN"/>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23415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05E6D-D2B0-294B-98FD-9C8FF8267188}"/>
              </a:ext>
            </a:extLst>
          </p:cNvPr>
          <p:cNvSpPr>
            <a:spLocks noGrp="1"/>
          </p:cNvSpPr>
          <p:nvPr>
            <p:ph type="ctrTitle"/>
          </p:nvPr>
        </p:nvSpPr>
        <p:spPr/>
        <p:txBody>
          <a:bodyPr/>
          <a:lstStyle/>
          <a:p>
            <a:r>
              <a:rPr lang="en-IN" dirty="0"/>
              <a:t>Subfields and Application of Psychology</a:t>
            </a:r>
          </a:p>
        </p:txBody>
      </p:sp>
      <p:sp>
        <p:nvSpPr>
          <p:cNvPr id="3" name="Subtitle 2">
            <a:extLst>
              <a:ext uri="{FF2B5EF4-FFF2-40B4-BE49-F238E27FC236}">
                <a16:creationId xmlns:a16="http://schemas.microsoft.com/office/drawing/2014/main" id="{83F73280-1FF9-D709-D150-0D5E527E4192}"/>
              </a:ext>
            </a:extLst>
          </p:cNvPr>
          <p:cNvSpPr>
            <a:spLocks noGrp="1"/>
          </p:cNvSpPr>
          <p:nvPr>
            <p:ph type="subTitle" idx="1"/>
          </p:nvPr>
        </p:nvSpPr>
        <p:spPr/>
        <p:txBody>
          <a:bodyPr/>
          <a:lstStyle/>
          <a:p>
            <a:r>
              <a:rPr lang="en-IN" dirty="0"/>
              <a:t>Dr, Rekha Srivastava</a:t>
            </a:r>
          </a:p>
          <a:p>
            <a:r>
              <a:rPr lang="en-IN" dirty="0"/>
              <a:t>HOD Psychology</a:t>
            </a:r>
          </a:p>
        </p:txBody>
      </p:sp>
      <p:pic>
        <p:nvPicPr>
          <p:cNvPr id="4" name="Picture 3">
            <a:extLst>
              <a:ext uri="{FF2B5EF4-FFF2-40B4-BE49-F238E27FC236}">
                <a16:creationId xmlns:a16="http://schemas.microsoft.com/office/drawing/2014/main" id="{CF38CED7-BD5D-CCD4-0B5C-B8BD4AA879BA}"/>
              </a:ext>
            </a:extLst>
          </p:cNvPr>
          <p:cNvPicPr>
            <a:picLocks noChangeAspect="1"/>
          </p:cNvPicPr>
          <p:nvPr/>
        </p:nvPicPr>
        <p:blipFill>
          <a:blip r:embed="rId2"/>
          <a:stretch>
            <a:fillRect/>
          </a:stretch>
        </p:blipFill>
        <p:spPr>
          <a:xfrm>
            <a:off x="4343400" y="1409700"/>
            <a:ext cx="2857500" cy="2266950"/>
          </a:xfrm>
          <a:prstGeom prst="rect">
            <a:avLst/>
          </a:prstGeom>
        </p:spPr>
      </p:pic>
    </p:spTree>
    <p:extLst>
      <p:ext uri="{BB962C8B-B14F-4D97-AF65-F5344CB8AC3E}">
        <p14:creationId xmlns:p14="http://schemas.microsoft.com/office/powerpoint/2010/main" val="42744749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5B893-5B26-A746-E5E3-0062B71B9587}"/>
              </a:ext>
            </a:extLst>
          </p:cNvPr>
          <p:cNvSpPr>
            <a:spLocks noGrp="1"/>
          </p:cNvSpPr>
          <p:nvPr>
            <p:ph type="title"/>
          </p:nvPr>
        </p:nvSpPr>
        <p:spPr/>
        <p:txBody>
          <a:bodyPr/>
          <a:lstStyle/>
          <a:p>
            <a:r>
              <a:rPr lang="hi-IN" b="1" dirty="0"/>
              <a:t>मनोविज्ञान का अनुप्रयोग</a:t>
            </a:r>
            <a:endParaRPr lang="en-IN" b="1" dirty="0"/>
          </a:p>
        </p:txBody>
      </p:sp>
      <p:sp>
        <p:nvSpPr>
          <p:cNvPr id="3" name="Content Placeholder 2">
            <a:extLst>
              <a:ext uri="{FF2B5EF4-FFF2-40B4-BE49-F238E27FC236}">
                <a16:creationId xmlns:a16="http://schemas.microsoft.com/office/drawing/2014/main" id="{DDCE2117-F3F1-76DD-5E48-431DA255C1BF}"/>
              </a:ext>
            </a:extLst>
          </p:cNvPr>
          <p:cNvSpPr>
            <a:spLocks noGrp="1"/>
          </p:cNvSpPr>
          <p:nvPr>
            <p:ph idx="1"/>
          </p:nvPr>
        </p:nvSpPr>
        <p:spPr/>
        <p:txBody>
          <a:bodyPr>
            <a:normAutofit/>
          </a:bodyPr>
          <a:lstStyle/>
          <a:p>
            <a:r>
              <a:rPr lang="hi-IN" dirty="0"/>
              <a:t>मनोविज्ञान का विभिन्न क्षेत्रों में व्यापक और महत्वपूर्ण अनुप्रयोग है। यह न केवल मानव व्यवहार को समझने में मदद करता है, बल्कि विभिन्न क्षेत्रों में समस्याओं के समाधान और सुधार में भी योगदान देता है। यहाँ मनोविज्ञान के कुछ प्रमुख अनुप्रयोगों का विवरण दिया गया है:</a:t>
            </a:r>
            <a:endParaRPr lang="en-IN" dirty="0"/>
          </a:p>
          <a:p>
            <a:pPr marL="0" indent="0">
              <a:buNone/>
            </a:pPr>
            <a:r>
              <a:rPr lang="en-IN" b="1" dirty="0"/>
              <a:t>1. </a:t>
            </a:r>
            <a:r>
              <a:rPr lang="hi-IN" b="1" dirty="0"/>
              <a:t>स्वास्थ्य और चिकित्सा</a:t>
            </a:r>
            <a:r>
              <a:rPr lang="en-IN" b="1" dirty="0"/>
              <a:t>:</a:t>
            </a:r>
            <a:r>
              <a:rPr lang="hi-IN" b="1" dirty="0"/>
              <a:t> </a:t>
            </a:r>
            <a:r>
              <a:rPr lang="hi-IN" dirty="0"/>
              <a:t>मानसिक स्वास्थ्य सेवाएँ: तनाव, अवसाद, और चिंता के उपचार में मनोविज्ञान की भूमिका</a:t>
            </a:r>
            <a:r>
              <a:rPr lang="en-IN" dirty="0"/>
              <a:t>, </a:t>
            </a:r>
            <a:r>
              <a:rPr lang="hi-IN" dirty="0"/>
              <a:t>चिकित्सा मनोविज्ञान: रोगियों के मानसिक और भावनात्मक कल्याण को बढ़ावा देना</a:t>
            </a:r>
            <a:r>
              <a:rPr lang="en-IN" dirty="0"/>
              <a:t>, </a:t>
            </a:r>
            <a:r>
              <a:rPr lang="hi-IN" dirty="0"/>
              <a:t>व्यवहार चिकित्सा: आदतों में सुधार और स्वास्थ्यप्रद जीवनशैली को प्रोत्साहित करना</a:t>
            </a:r>
            <a:endParaRPr lang="en-IN" dirty="0"/>
          </a:p>
          <a:p>
            <a:pPr marL="0" indent="0">
              <a:buNone/>
            </a:pPr>
            <a:r>
              <a:rPr lang="en-IN" b="1" dirty="0"/>
              <a:t>2. </a:t>
            </a:r>
            <a:r>
              <a:rPr lang="hi-IN" b="1" dirty="0"/>
              <a:t>शिक्षा: </a:t>
            </a:r>
            <a:r>
              <a:rPr lang="hi-IN" dirty="0"/>
              <a:t>सीखने की प्रक्रियाओं का अध्ययन: छात्रों की शैक्षिक प्रदर्शन को बढ़ाना</a:t>
            </a:r>
            <a:r>
              <a:rPr lang="en-IN" dirty="0"/>
              <a:t>, </a:t>
            </a:r>
            <a:r>
              <a:rPr lang="hi-IN" dirty="0"/>
              <a:t>विशेष शिक्षा: सीखने में कठिनाइयों और विकलांगता वाले छात्रों की सहायता करना</a:t>
            </a:r>
            <a:r>
              <a:rPr lang="en-IN" dirty="0"/>
              <a:t>, </a:t>
            </a:r>
            <a:r>
              <a:rPr lang="hi-IN" dirty="0"/>
              <a:t>परामर्श मनोविज्ञान: छात्रों के मानसिक और भावनात्मक समर्थन के लिए परामर्श</a:t>
            </a:r>
            <a:endParaRPr lang="en-IN" dirty="0"/>
          </a:p>
        </p:txBody>
      </p:sp>
    </p:spTree>
    <p:extLst>
      <p:ext uri="{BB962C8B-B14F-4D97-AF65-F5344CB8AC3E}">
        <p14:creationId xmlns:p14="http://schemas.microsoft.com/office/powerpoint/2010/main" val="3619373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190BB-4929-8492-F2E0-422C249748D1}"/>
              </a:ext>
            </a:extLst>
          </p:cNvPr>
          <p:cNvSpPr>
            <a:spLocks noGrp="1"/>
          </p:cNvSpPr>
          <p:nvPr>
            <p:ph type="title"/>
          </p:nvPr>
        </p:nvSpPr>
        <p:spPr>
          <a:xfrm>
            <a:off x="909828" y="709041"/>
            <a:ext cx="9720072" cy="1499616"/>
          </a:xfrm>
        </p:spPr>
        <p:txBody>
          <a:bodyPr/>
          <a:lstStyle/>
          <a:p>
            <a:r>
              <a:rPr lang="hi-IN" b="1" dirty="0"/>
              <a:t>मनोविज्ञान का अनुप्रयोग</a:t>
            </a:r>
            <a:endParaRPr lang="en-IN" b="1" dirty="0"/>
          </a:p>
        </p:txBody>
      </p:sp>
      <p:sp>
        <p:nvSpPr>
          <p:cNvPr id="3" name="Content Placeholder 2">
            <a:extLst>
              <a:ext uri="{FF2B5EF4-FFF2-40B4-BE49-F238E27FC236}">
                <a16:creationId xmlns:a16="http://schemas.microsoft.com/office/drawing/2014/main" id="{7A52470E-98CD-9784-35C6-00F1304BFED4}"/>
              </a:ext>
            </a:extLst>
          </p:cNvPr>
          <p:cNvSpPr>
            <a:spLocks noGrp="1"/>
          </p:cNvSpPr>
          <p:nvPr>
            <p:ph idx="1"/>
          </p:nvPr>
        </p:nvSpPr>
        <p:spPr/>
        <p:txBody>
          <a:bodyPr>
            <a:normAutofit/>
          </a:bodyPr>
          <a:lstStyle/>
          <a:p>
            <a:r>
              <a:rPr lang="en-IN" b="1" dirty="0"/>
              <a:t>3</a:t>
            </a:r>
            <a:r>
              <a:rPr lang="hi-IN" b="1" dirty="0"/>
              <a:t>: कार्यस्थल और संगठन</a:t>
            </a:r>
            <a:r>
              <a:rPr lang="en-IN" b="1" dirty="0"/>
              <a:t>:</a:t>
            </a:r>
            <a:r>
              <a:rPr lang="hi-IN" dirty="0"/>
              <a:t>मानव संसाधन प्रबंधन: कर्मचारियों की संतुष्टि और उत्पादकता को बढ़ाना</a:t>
            </a:r>
            <a:r>
              <a:rPr lang="en-IN" dirty="0"/>
              <a:t>, </a:t>
            </a:r>
            <a:r>
              <a:rPr lang="hi-IN" dirty="0"/>
              <a:t>नेतृत्व और प्रबंधन: प्रभावी नेतृत्व और टीम निर्माण के लिए मनोवैज्ञानिक सिद्धांत</a:t>
            </a:r>
            <a:r>
              <a:rPr lang="en-IN" dirty="0"/>
              <a:t>, </a:t>
            </a:r>
            <a:r>
              <a:rPr lang="hi-IN" dirty="0"/>
              <a:t>कार्यस्थल मानसिक स्वास्थ्य: कार्यस्थल में तनाव प्रबंधन और मानसिक स्वास्थ्य सुधार</a:t>
            </a:r>
            <a:endParaRPr lang="en-IN" dirty="0"/>
          </a:p>
          <a:p>
            <a:r>
              <a:rPr lang="en-IN" b="1" dirty="0"/>
              <a:t>4</a:t>
            </a:r>
            <a:r>
              <a:rPr lang="hi-IN" b="1" dirty="0"/>
              <a:t>: खेल: </a:t>
            </a:r>
            <a:r>
              <a:rPr lang="hi-IN" dirty="0"/>
              <a:t>खिलाड़ी के प्रदर्शन को सुधारने के लिए</a:t>
            </a:r>
            <a:r>
              <a:rPr lang="en-IN" dirty="0"/>
              <a:t>,</a:t>
            </a:r>
            <a:r>
              <a:rPr lang="hi-IN" dirty="0"/>
              <a:t> मानसिक प्रशिक्षण</a:t>
            </a:r>
            <a:r>
              <a:rPr lang="en-IN" dirty="0"/>
              <a:t>, </a:t>
            </a:r>
            <a:r>
              <a:rPr lang="hi-IN" dirty="0"/>
              <a:t>प्रेरणा और ध्यान: खिलाड़ी की मानसिकता और प्रेरणा को समझनातनाव और दबाव का प्रबंधन: उच्च दबाव की स्थितियों में</a:t>
            </a:r>
            <a:r>
              <a:rPr lang="en-IN" dirty="0"/>
              <a:t>,</a:t>
            </a:r>
            <a:r>
              <a:rPr lang="hi-IN" dirty="0"/>
              <a:t> मानसिक लचीलापन </a:t>
            </a:r>
            <a:endParaRPr lang="en-IN" dirty="0"/>
          </a:p>
          <a:p>
            <a:r>
              <a:rPr lang="en-IN" b="1" dirty="0"/>
              <a:t>5</a:t>
            </a:r>
            <a:r>
              <a:rPr lang="hi-IN" b="1" dirty="0"/>
              <a:t>: विपणन और उपभोक्ता व्यवहार</a:t>
            </a:r>
            <a:r>
              <a:rPr lang="en-IN" b="1" dirty="0"/>
              <a:t>: </a:t>
            </a:r>
            <a:r>
              <a:rPr lang="hi-IN" dirty="0"/>
              <a:t>उपभोक्ता व्यवहार का अध्ययन: खरीदारी निर्णयों को समझना</a:t>
            </a:r>
            <a:r>
              <a:rPr lang="en-IN" dirty="0"/>
              <a:t>, </a:t>
            </a:r>
            <a:r>
              <a:rPr lang="hi-IN" dirty="0"/>
              <a:t>विज्ञापन में मनोविज्ञान</a:t>
            </a:r>
            <a:r>
              <a:rPr lang="en-IN" dirty="0"/>
              <a:t>,</a:t>
            </a:r>
            <a:r>
              <a:rPr lang="hi-IN" dirty="0"/>
              <a:t> ब्रांडिंग और विज्ञापन रणनीतियों में मनोवैज्ञानिक सिद्धांतों का उपयोग</a:t>
            </a:r>
            <a:r>
              <a:rPr lang="en-IN" dirty="0"/>
              <a:t>, </a:t>
            </a:r>
            <a:r>
              <a:rPr lang="hi-IN" dirty="0"/>
              <a:t>ग्राहक संतुष्टि: ग्राहकों की ज़रूरतों और अपेक्षाओं को समझना</a:t>
            </a:r>
            <a:endParaRPr lang="en-IN" dirty="0"/>
          </a:p>
          <a:p>
            <a:endParaRPr lang="en-IN" dirty="0"/>
          </a:p>
        </p:txBody>
      </p:sp>
    </p:spTree>
    <p:extLst>
      <p:ext uri="{BB962C8B-B14F-4D97-AF65-F5344CB8AC3E}">
        <p14:creationId xmlns:p14="http://schemas.microsoft.com/office/powerpoint/2010/main" val="27363674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C204B-9C5A-FEC6-CAAD-074C70248DE1}"/>
              </a:ext>
            </a:extLst>
          </p:cNvPr>
          <p:cNvSpPr>
            <a:spLocks noGrp="1"/>
          </p:cNvSpPr>
          <p:nvPr>
            <p:ph type="title"/>
          </p:nvPr>
        </p:nvSpPr>
        <p:spPr/>
        <p:txBody>
          <a:bodyPr/>
          <a:lstStyle/>
          <a:p>
            <a:r>
              <a:rPr lang="hi-IN" dirty="0"/>
              <a:t>मनोविज्ञान का अनुप्रयोग</a:t>
            </a:r>
            <a:endParaRPr lang="en-IN" dirty="0"/>
          </a:p>
        </p:txBody>
      </p:sp>
      <p:sp>
        <p:nvSpPr>
          <p:cNvPr id="3" name="Content Placeholder 2">
            <a:extLst>
              <a:ext uri="{FF2B5EF4-FFF2-40B4-BE49-F238E27FC236}">
                <a16:creationId xmlns:a16="http://schemas.microsoft.com/office/drawing/2014/main" id="{FC36BB09-9139-9FCD-5EB1-FB26509E1C14}"/>
              </a:ext>
            </a:extLst>
          </p:cNvPr>
          <p:cNvSpPr>
            <a:spLocks noGrp="1"/>
          </p:cNvSpPr>
          <p:nvPr>
            <p:ph idx="1"/>
          </p:nvPr>
        </p:nvSpPr>
        <p:spPr/>
        <p:txBody>
          <a:bodyPr>
            <a:normAutofit/>
          </a:bodyPr>
          <a:lstStyle/>
          <a:p>
            <a:r>
              <a:rPr lang="en-IN" b="1" dirty="0"/>
              <a:t>6</a:t>
            </a:r>
            <a:r>
              <a:rPr lang="hi-IN" b="1" dirty="0"/>
              <a:t>: कानूनी और आपराधिक न्याय</a:t>
            </a:r>
            <a:r>
              <a:rPr lang="en-IN" b="1" dirty="0"/>
              <a:t>: </a:t>
            </a:r>
            <a:r>
              <a:rPr lang="hi-IN" dirty="0"/>
              <a:t>अपराधियों की मानसिक स्थिति का मूल्यांकन</a:t>
            </a:r>
            <a:r>
              <a:rPr lang="en-IN" dirty="0"/>
              <a:t>, </a:t>
            </a:r>
            <a:r>
              <a:rPr lang="hi-IN" dirty="0"/>
              <a:t>गवाहों की विश्वसनीयता का मूल्यांकन</a:t>
            </a:r>
            <a:r>
              <a:rPr lang="en-IN" dirty="0"/>
              <a:t>. </a:t>
            </a:r>
            <a:r>
              <a:rPr lang="hi-IN" dirty="0"/>
              <a:t>सुधारात्मक सेवाओं में मनोविज्ञान: कैदियों की पुनर्वास प्रक्रिया में सहायता</a:t>
            </a:r>
            <a:endParaRPr lang="en-IN" dirty="0"/>
          </a:p>
          <a:p>
            <a:r>
              <a:rPr lang="en-IN" b="1" dirty="0"/>
              <a:t>7</a:t>
            </a:r>
            <a:r>
              <a:rPr lang="hi-IN" b="1" dirty="0"/>
              <a:t>: सामाजिक सेवाएँ</a:t>
            </a:r>
            <a:r>
              <a:rPr lang="en-IN" b="1" dirty="0"/>
              <a:t>: </a:t>
            </a:r>
            <a:r>
              <a:rPr lang="hi-IN" dirty="0"/>
              <a:t>समाज में समस्याओं का समाधान: गरीबी, नशा, और घरेलू हिंसा जैसे मुद्दों पर काम करना</a:t>
            </a:r>
            <a:r>
              <a:rPr lang="en-IN" dirty="0"/>
              <a:t>, </a:t>
            </a:r>
            <a:r>
              <a:rPr lang="hi-IN" dirty="0"/>
              <a:t>सामुदायिक कल्याण: समुदाय के मानसिक स्वास्थ्य और कल्याण को बढ़ावा देना</a:t>
            </a:r>
            <a:r>
              <a:rPr lang="en-IN" dirty="0"/>
              <a:t>, </a:t>
            </a:r>
            <a:r>
              <a:rPr lang="hi-IN" dirty="0"/>
              <a:t>नीति निर्माण: समाज की भलाई के लिए नीतियाँ बनाने में </a:t>
            </a:r>
            <a:endParaRPr lang="en-IN" dirty="0"/>
          </a:p>
          <a:p>
            <a:pPr marL="0" indent="0">
              <a:buNone/>
            </a:pPr>
            <a:r>
              <a:rPr lang="en-IN" dirty="0"/>
              <a:t>	</a:t>
            </a:r>
            <a:r>
              <a:rPr lang="hi-IN" b="1" dirty="0"/>
              <a:t>निष्कर्ष</a:t>
            </a:r>
            <a:r>
              <a:rPr lang="en-IN" b="1" dirty="0"/>
              <a:t>: </a:t>
            </a:r>
            <a:r>
              <a:rPr lang="hi-IN" dirty="0"/>
              <a:t>विभिन्न क्षेत्रों में मनोविज्ञान का महत्वपूर्ण योगदान</a:t>
            </a:r>
            <a:r>
              <a:rPr lang="en-IN" dirty="0"/>
              <a:t>,</a:t>
            </a:r>
            <a:r>
              <a:rPr lang="hi-IN" dirty="0"/>
              <a:t>वास्तविक जीवन की समस्याओं के समाधान में मनोविज्ञान की भूमिका</a:t>
            </a:r>
            <a:r>
              <a:rPr lang="en-IN" dirty="0"/>
              <a:t>, </a:t>
            </a:r>
            <a:r>
              <a:rPr lang="hi-IN" dirty="0"/>
              <a:t>समाज की प्रगति में मनोविज्ञान का योगदान</a:t>
            </a:r>
            <a:endParaRPr lang="en-IN" dirty="0"/>
          </a:p>
        </p:txBody>
      </p:sp>
    </p:spTree>
    <p:extLst>
      <p:ext uri="{BB962C8B-B14F-4D97-AF65-F5344CB8AC3E}">
        <p14:creationId xmlns:p14="http://schemas.microsoft.com/office/powerpoint/2010/main" val="2862229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85,000+ Thank You Stock Photos, Pictures &amp; Royalty-Free ...">
            <a:extLst>
              <a:ext uri="{FF2B5EF4-FFF2-40B4-BE49-F238E27FC236}">
                <a16:creationId xmlns:a16="http://schemas.microsoft.com/office/drawing/2014/main" id="{8BE5224C-83A2-E533-12E8-432FE29FE6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28825" y="600075"/>
            <a:ext cx="7258050" cy="5200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9008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78302-844E-CEB8-C392-E39F1A675DCE}"/>
              </a:ext>
            </a:extLst>
          </p:cNvPr>
          <p:cNvSpPr>
            <a:spLocks noGrp="1"/>
          </p:cNvSpPr>
          <p:nvPr>
            <p:ph type="title"/>
          </p:nvPr>
        </p:nvSpPr>
        <p:spPr/>
        <p:txBody>
          <a:bodyPr/>
          <a:lstStyle/>
          <a:p>
            <a:r>
              <a:rPr lang="en-IN" dirty="0"/>
              <a:t>Subfields of Psychology</a:t>
            </a:r>
          </a:p>
        </p:txBody>
      </p:sp>
      <p:pic>
        <p:nvPicPr>
          <p:cNvPr id="1026" name="Picture 2" descr="Major Branches of Psychology: 18 Areas ...">
            <a:extLst>
              <a:ext uri="{FF2B5EF4-FFF2-40B4-BE49-F238E27FC236}">
                <a16:creationId xmlns:a16="http://schemas.microsoft.com/office/drawing/2014/main" id="{44725673-2D1D-C081-659E-FBB3A5D8D50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81351" y="2609850"/>
            <a:ext cx="5381624" cy="34670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6919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B35E7-4505-8320-734E-9391C6684108}"/>
              </a:ext>
            </a:extLst>
          </p:cNvPr>
          <p:cNvSpPr>
            <a:spLocks noGrp="1"/>
          </p:cNvSpPr>
          <p:nvPr>
            <p:ph type="title"/>
          </p:nvPr>
        </p:nvSpPr>
        <p:spPr/>
        <p:txBody>
          <a:bodyPr/>
          <a:lstStyle/>
          <a:p>
            <a:r>
              <a:rPr lang="hi-IN" dirty="0"/>
              <a:t>उपक्षेत्रों (</a:t>
            </a:r>
            <a:r>
              <a:rPr lang="en-IN" dirty="0"/>
              <a:t>subfields)</a:t>
            </a:r>
          </a:p>
        </p:txBody>
      </p:sp>
      <p:sp>
        <p:nvSpPr>
          <p:cNvPr id="3" name="Content Placeholder 2">
            <a:extLst>
              <a:ext uri="{FF2B5EF4-FFF2-40B4-BE49-F238E27FC236}">
                <a16:creationId xmlns:a16="http://schemas.microsoft.com/office/drawing/2014/main" id="{8DA93FBC-9688-E58F-5317-9D24200A553E}"/>
              </a:ext>
            </a:extLst>
          </p:cNvPr>
          <p:cNvSpPr>
            <a:spLocks noGrp="1"/>
          </p:cNvSpPr>
          <p:nvPr>
            <p:ph idx="1"/>
          </p:nvPr>
        </p:nvSpPr>
        <p:spPr/>
        <p:txBody>
          <a:bodyPr>
            <a:normAutofit/>
          </a:bodyPr>
          <a:lstStyle/>
          <a:p>
            <a:r>
              <a:rPr lang="hi-IN" dirty="0"/>
              <a:t>मनोविज्ञान एक व्यापक और विविध क्षेत्र है, जिसमें मानव व्यवहार और मानसिक प्रक्रियाओं के विभिन्न पहलुओं का अध्ययन किया जाता है। इसे कई उपक्षेत्रों (</a:t>
            </a:r>
            <a:r>
              <a:rPr lang="en-IN" dirty="0"/>
              <a:t>subfields) </a:t>
            </a:r>
            <a:r>
              <a:rPr lang="hi-IN" dirty="0"/>
              <a:t>में विभाजित किया गया है, जो विभिन्न प्रकार के व्यवहार और मानसिक प्रक्रियाओं को समझने का प्रयास करते हैं। यहाँ कुछ प्रमुख उपक्षेत्रों का वर्णन किया गया है:</a:t>
            </a:r>
            <a:endParaRPr lang="en-IN" dirty="0"/>
          </a:p>
          <a:p>
            <a:r>
              <a:rPr lang="hi-IN" b="1" dirty="0"/>
              <a:t>1. जैविक मनोविज्ञान (</a:t>
            </a:r>
            <a:r>
              <a:rPr lang="en-IN" b="1" dirty="0"/>
              <a:t>Biological Psychology)</a:t>
            </a:r>
            <a:r>
              <a:rPr lang="hi-IN" dirty="0"/>
              <a:t>परिभाषा: जैविक मनोविज्ञान या न्यूरोसाइकोलॉजी मस्तिष्क और तंत्रिका तंत्र के कार्यों का अध्ययन करता है और यह समझने की कोशिश करता है कि ये शारीरिक प्रक्रियाएँ कैसे विचार, भावनाओं और व्यवहार को प्रभावित करती हैं।उदाहरण: मस्तिष्क में न्यूरोट्रांसमीटर के स्तर का अध्ययन और यह कैसे मानसिक विकारों जैसे अवसाद और चिंता को प्रभावित करता है।</a:t>
            </a:r>
            <a:endParaRPr lang="en-IN" dirty="0"/>
          </a:p>
        </p:txBody>
      </p:sp>
    </p:spTree>
    <p:extLst>
      <p:ext uri="{BB962C8B-B14F-4D97-AF65-F5344CB8AC3E}">
        <p14:creationId xmlns:p14="http://schemas.microsoft.com/office/powerpoint/2010/main" val="2069549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440CA-DE73-2D36-0997-8148B86073DD}"/>
              </a:ext>
            </a:extLst>
          </p:cNvPr>
          <p:cNvSpPr>
            <a:spLocks noGrp="1"/>
          </p:cNvSpPr>
          <p:nvPr>
            <p:ph type="title"/>
          </p:nvPr>
        </p:nvSpPr>
        <p:spPr/>
        <p:txBody>
          <a:bodyPr/>
          <a:lstStyle/>
          <a:p>
            <a:r>
              <a:rPr lang="hi-IN" dirty="0"/>
              <a:t>उपक्षेत्रों (</a:t>
            </a:r>
            <a:r>
              <a:rPr lang="en-IN" dirty="0"/>
              <a:t>subfields)</a:t>
            </a:r>
          </a:p>
        </p:txBody>
      </p:sp>
      <p:sp>
        <p:nvSpPr>
          <p:cNvPr id="3" name="Content Placeholder 2">
            <a:extLst>
              <a:ext uri="{FF2B5EF4-FFF2-40B4-BE49-F238E27FC236}">
                <a16:creationId xmlns:a16="http://schemas.microsoft.com/office/drawing/2014/main" id="{5C7BDC68-C33F-FD22-9316-C358E1B2B61F}"/>
              </a:ext>
            </a:extLst>
          </p:cNvPr>
          <p:cNvSpPr>
            <a:spLocks noGrp="1"/>
          </p:cNvSpPr>
          <p:nvPr>
            <p:ph idx="1"/>
          </p:nvPr>
        </p:nvSpPr>
        <p:spPr/>
        <p:txBody>
          <a:bodyPr/>
          <a:lstStyle/>
          <a:p>
            <a:r>
              <a:rPr lang="hi-IN" b="1" dirty="0"/>
              <a:t>2. संज्ञानात्मक मनोविज्ञान (</a:t>
            </a:r>
            <a:r>
              <a:rPr lang="en-IN" b="1" dirty="0"/>
              <a:t>Cognitive Psychology)</a:t>
            </a:r>
            <a:r>
              <a:rPr lang="hi-IN" dirty="0"/>
              <a:t>: संज्ञानात्मक मनोविज्ञान मानसिक प्रक्रियाओं जैसे कि स्मृति, धारणा, ध्यान, समस्या-समाधान, और निर्णय लेने का अध्ययन करता है।उदाहरण: यह अध्ययन करना कि लोग जानकारी को कैसे याद रखते हैं और भूलते हैं, या निर्णय लेते समय वे किन कारकों पर विचार करते हैं।</a:t>
            </a:r>
            <a:endParaRPr lang="en-IN" dirty="0"/>
          </a:p>
          <a:p>
            <a:pPr marL="0" indent="0">
              <a:buNone/>
            </a:pPr>
            <a:r>
              <a:rPr lang="en-IN" b="1" dirty="0"/>
              <a:t>3.  </a:t>
            </a:r>
            <a:r>
              <a:rPr lang="hi-IN" b="1" dirty="0"/>
              <a:t>विकासात्मक मनोविज्ञान (</a:t>
            </a:r>
            <a:r>
              <a:rPr lang="en-IN" b="1" dirty="0"/>
              <a:t>Developmental Psychology)</a:t>
            </a:r>
            <a:r>
              <a:rPr lang="hi-IN" dirty="0"/>
              <a:t>: यह उपक्षेत्र मानव जीवन के विभिन्न चरणों में मानसिक और शारीरिक विकास का अध्ययन करता है, जैसे कि शैशवावस्था, बाल्यावस्था, किशोरावस्था, वयस्कता और वृद्धावस्था।उदाहरण: बालकों के संज्ञानात्मक और सामाजिक विकास का अध्ययन, जैसे कि वे भाषा सीखते हैं, समाजीकरण करते हैं और नैतिकता का विकास करते हैं।</a:t>
            </a:r>
            <a:endParaRPr lang="en-IN" dirty="0"/>
          </a:p>
        </p:txBody>
      </p:sp>
    </p:spTree>
    <p:extLst>
      <p:ext uri="{BB962C8B-B14F-4D97-AF65-F5344CB8AC3E}">
        <p14:creationId xmlns:p14="http://schemas.microsoft.com/office/powerpoint/2010/main" val="615663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976E6-E5DF-297C-F512-319CACEDD503}"/>
              </a:ext>
            </a:extLst>
          </p:cNvPr>
          <p:cNvSpPr>
            <a:spLocks noGrp="1"/>
          </p:cNvSpPr>
          <p:nvPr>
            <p:ph type="title"/>
          </p:nvPr>
        </p:nvSpPr>
        <p:spPr/>
        <p:txBody>
          <a:bodyPr/>
          <a:lstStyle/>
          <a:p>
            <a:r>
              <a:rPr lang="hi-IN" dirty="0"/>
              <a:t>उपक्षेत्रों (</a:t>
            </a:r>
            <a:r>
              <a:rPr lang="en-IN" dirty="0"/>
              <a:t>subfields)</a:t>
            </a:r>
          </a:p>
        </p:txBody>
      </p:sp>
      <p:sp>
        <p:nvSpPr>
          <p:cNvPr id="3" name="Content Placeholder 2">
            <a:extLst>
              <a:ext uri="{FF2B5EF4-FFF2-40B4-BE49-F238E27FC236}">
                <a16:creationId xmlns:a16="http://schemas.microsoft.com/office/drawing/2014/main" id="{F6DE41F3-FF2B-9790-965C-8E5C401E39C3}"/>
              </a:ext>
            </a:extLst>
          </p:cNvPr>
          <p:cNvSpPr>
            <a:spLocks noGrp="1"/>
          </p:cNvSpPr>
          <p:nvPr>
            <p:ph idx="1"/>
          </p:nvPr>
        </p:nvSpPr>
        <p:spPr/>
        <p:txBody>
          <a:bodyPr/>
          <a:lstStyle/>
          <a:p>
            <a:r>
              <a:rPr lang="hi-IN" b="1" dirty="0"/>
              <a:t>4. सामाजिक मनोविज्ञान (</a:t>
            </a:r>
            <a:r>
              <a:rPr lang="en-IN" b="1" dirty="0"/>
              <a:t>Social Psychology)</a:t>
            </a:r>
            <a:r>
              <a:rPr lang="hi-IN" dirty="0"/>
              <a:t>परिभाषा: सामाजिक मनोविज्ञान समूहों में व्यक्तियों के व्यवहार का अध्ययन करता है और यह समझने की कोशिश करता है कि समाज, संस्कृति, और पारस्परिक संबंध लोगों के विचारों, भावनाओं और व्यवहारों को कैसे प्रभावित करते हैं।उदाहरण: समूह में निर्णय लेने की प्रक्रिया, समूह दबाव, और सामाजिक पहचान के प्रभावों का अध्ययन।</a:t>
            </a:r>
            <a:endParaRPr lang="en-IN" dirty="0"/>
          </a:p>
          <a:p>
            <a:r>
              <a:rPr lang="hi-IN" b="1" dirty="0"/>
              <a:t>5. व्यक्तित्व मनोविज्ञान (</a:t>
            </a:r>
            <a:r>
              <a:rPr lang="en-IN" b="1" dirty="0"/>
              <a:t>Personality Psychology)</a:t>
            </a:r>
            <a:r>
              <a:rPr lang="hi-IN" dirty="0"/>
              <a:t>परिभाषा: यह उपक्षेत्र व्यक्ति के व्यक्तित्व और उसके विकास का अध्ययन करता है। यह उन लक्षणों का विश्लेषण करता है जो किसी व्यक्ति को अन्य से अलग बनाते हैं।उदाहरण: विभिन्न व्यक्तित्व परीक्षण जैसे कि बिग फाइव पर्सनालिटी ट्रेट्स, जो लोगों के स्वभाव और व्यवहार का विश्लेषण करते हैं।</a:t>
            </a:r>
            <a:endParaRPr lang="en-IN" dirty="0"/>
          </a:p>
        </p:txBody>
      </p:sp>
    </p:spTree>
    <p:extLst>
      <p:ext uri="{BB962C8B-B14F-4D97-AF65-F5344CB8AC3E}">
        <p14:creationId xmlns:p14="http://schemas.microsoft.com/office/powerpoint/2010/main" val="139492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9CD08-E449-F83A-9443-E1A126444D6C}"/>
              </a:ext>
            </a:extLst>
          </p:cNvPr>
          <p:cNvSpPr>
            <a:spLocks noGrp="1"/>
          </p:cNvSpPr>
          <p:nvPr>
            <p:ph type="title"/>
          </p:nvPr>
        </p:nvSpPr>
        <p:spPr/>
        <p:txBody>
          <a:bodyPr/>
          <a:lstStyle/>
          <a:p>
            <a:r>
              <a:rPr lang="hi-IN" dirty="0"/>
              <a:t>उपक्षेत्रों (</a:t>
            </a:r>
            <a:r>
              <a:rPr lang="en-IN" dirty="0"/>
              <a:t>subfields)</a:t>
            </a:r>
          </a:p>
        </p:txBody>
      </p:sp>
      <p:sp>
        <p:nvSpPr>
          <p:cNvPr id="3" name="Content Placeholder 2">
            <a:extLst>
              <a:ext uri="{FF2B5EF4-FFF2-40B4-BE49-F238E27FC236}">
                <a16:creationId xmlns:a16="http://schemas.microsoft.com/office/drawing/2014/main" id="{4A71E07E-12D1-57B5-D2A7-FFB1726752E9}"/>
              </a:ext>
            </a:extLst>
          </p:cNvPr>
          <p:cNvSpPr>
            <a:spLocks noGrp="1"/>
          </p:cNvSpPr>
          <p:nvPr>
            <p:ph idx="1"/>
          </p:nvPr>
        </p:nvSpPr>
        <p:spPr/>
        <p:txBody>
          <a:bodyPr>
            <a:normAutofit/>
          </a:bodyPr>
          <a:lstStyle/>
          <a:p>
            <a:r>
              <a:rPr lang="en-IN" b="1" dirty="0"/>
              <a:t>6. </a:t>
            </a:r>
            <a:r>
              <a:rPr lang="hi-IN" b="1" dirty="0"/>
              <a:t>नैदानिक मनोविज्ञान (</a:t>
            </a:r>
            <a:r>
              <a:rPr lang="en-IN" b="1" dirty="0"/>
              <a:t>Clinical Psychology)</a:t>
            </a:r>
            <a:r>
              <a:rPr lang="hi-IN" dirty="0"/>
              <a:t>: नैदानिक मनोविज्ञान मानसिक विकारों का निदान, उपचार और रोकथाम करता है। यह उपक्षेत्र मनोचिकित्सा और परामर्श सेवाओं के माध्यम से मानसिक स्वास्थ्य सुधार पर केंद्रित है।उदाहरण: अवसाद, चिंता, और अन्य मानसिक विकारों का इलाज करना, और मरीज़ों को परामर्श देना।</a:t>
            </a:r>
            <a:endParaRPr lang="en-IN" dirty="0"/>
          </a:p>
          <a:p>
            <a:r>
              <a:rPr lang="hi-IN" b="1" dirty="0"/>
              <a:t>7. औद्योगिक और संगठनात्मक मनोविज्ञान (</a:t>
            </a:r>
            <a:r>
              <a:rPr lang="en-IN" b="1" dirty="0"/>
              <a:t>Industrial and Organizational Psychology)</a:t>
            </a:r>
            <a:r>
              <a:rPr lang="hi-IN" dirty="0"/>
              <a:t>: यह उपक्षेत्र कार्यस्थल पर मानव व्यवहार का अध्ययन करता है और यह सुनिश्चित करने का प्रयास करता है कि संगठनों में कार्य प्रक्रिया और कर्मचारी संतुष्टि को बढ़ावा दिया जा सके।उदाहरण: कर्मचारियों की चयन प्रक्रिया को अनुकूलित करना, कार्यस्थल में प्रेरणा बढ़ाने के तरीके ढूँढ़ना, और नेतृत्व विकास कार्यक्रम विकसित करना।</a:t>
            </a:r>
            <a:endParaRPr lang="en-IN" dirty="0"/>
          </a:p>
        </p:txBody>
      </p:sp>
    </p:spTree>
    <p:extLst>
      <p:ext uri="{BB962C8B-B14F-4D97-AF65-F5344CB8AC3E}">
        <p14:creationId xmlns:p14="http://schemas.microsoft.com/office/powerpoint/2010/main" val="1183373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6EC23-D6E6-E3AB-FCB3-19C982FEEA1B}"/>
              </a:ext>
            </a:extLst>
          </p:cNvPr>
          <p:cNvSpPr>
            <a:spLocks noGrp="1"/>
          </p:cNvSpPr>
          <p:nvPr>
            <p:ph type="title"/>
          </p:nvPr>
        </p:nvSpPr>
        <p:spPr/>
        <p:txBody>
          <a:bodyPr/>
          <a:lstStyle/>
          <a:p>
            <a:r>
              <a:rPr lang="hi-IN" dirty="0"/>
              <a:t>उपक्षेत्रों (</a:t>
            </a:r>
            <a:r>
              <a:rPr lang="en-IN" dirty="0"/>
              <a:t>subfields)</a:t>
            </a:r>
          </a:p>
        </p:txBody>
      </p:sp>
      <p:sp>
        <p:nvSpPr>
          <p:cNvPr id="3" name="Content Placeholder 2">
            <a:extLst>
              <a:ext uri="{FF2B5EF4-FFF2-40B4-BE49-F238E27FC236}">
                <a16:creationId xmlns:a16="http://schemas.microsoft.com/office/drawing/2014/main" id="{FB369C91-E7EA-932B-1636-5D5F06A816A2}"/>
              </a:ext>
            </a:extLst>
          </p:cNvPr>
          <p:cNvSpPr>
            <a:spLocks noGrp="1"/>
          </p:cNvSpPr>
          <p:nvPr>
            <p:ph idx="1"/>
          </p:nvPr>
        </p:nvSpPr>
        <p:spPr/>
        <p:txBody>
          <a:bodyPr>
            <a:normAutofit/>
          </a:bodyPr>
          <a:lstStyle/>
          <a:p>
            <a:r>
              <a:rPr lang="hi-IN" b="1" dirty="0"/>
              <a:t>8. परामर्श मनोविज्ञान (</a:t>
            </a:r>
            <a:r>
              <a:rPr lang="en-IN" b="1" dirty="0" err="1"/>
              <a:t>Counseling</a:t>
            </a:r>
            <a:r>
              <a:rPr lang="en-IN" b="1" dirty="0"/>
              <a:t> Psychology)</a:t>
            </a:r>
            <a:r>
              <a:rPr lang="hi-IN" dirty="0"/>
              <a:t>परिभाषा: परामर्श मनोविज्ञान व्यक्ति की जीवन की समस्याओं और चुनौतियों से निपटने में मदद करता है, जैसे कि पारिवारिक संघर्ष, व्यक्तिगत समस्याएँ, और कैरियर की कठिनाइयाँ।उदाहरण: जीवन के विभिन्न पहलुओं में व्यक्तियों को मार्गदर्शन देना, जैसे कि तनाव प्रबंधन, करियर मार्गदर्शन और रिश्तों में सुधार।</a:t>
            </a:r>
            <a:endParaRPr lang="en-IN" dirty="0"/>
          </a:p>
          <a:p>
            <a:r>
              <a:rPr lang="en-IN" dirty="0"/>
              <a:t>9. </a:t>
            </a:r>
            <a:r>
              <a:rPr lang="hi-IN" b="1" dirty="0"/>
              <a:t>स्वास्थ्य मनोविज्ञान (</a:t>
            </a:r>
            <a:r>
              <a:rPr lang="en-IN" b="1" dirty="0"/>
              <a:t>Health Psychology)</a:t>
            </a:r>
            <a:r>
              <a:rPr lang="hi-IN" dirty="0"/>
              <a:t>परिभाषा: स्वास्थ्य मनोविज्ञान यह अध्ययन करता है कि मनोवैज्ञानिक, जैविक और सामाजिक कारक लोगों के स्वास्थ्य और बीमारी पर कैसे प्रभाव डालते हैं।उदाहरण: स्वास्थ्य के व्यवहारों, जैसे कि धूम्रपान, आहार, और व्यायाम का अध्ययन और उन्हें सुधारने के तरीकों का विकास।</a:t>
            </a:r>
            <a:endParaRPr lang="en-IN" dirty="0"/>
          </a:p>
        </p:txBody>
      </p:sp>
    </p:spTree>
    <p:extLst>
      <p:ext uri="{BB962C8B-B14F-4D97-AF65-F5344CB8AC3E}">
        <p14:creationId xmlns:p14="http://schemas.microsoft.com/office/powerpoint/2010/main" val="2304545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84578-B2D6-AE85-1AB8-D839082BEF50}"/>
              </a:ext>
            </a:extLst>
          </p:cNvPr>
          <p:cNvSpPr>
            <a:spLocks noGrp="1"/>
          </p:cNvSpPr>
          <p:nvPr>
            <p:ph type="title"/>
          </p:nvPr>
        </p:nvSpPr>
        <p:spPr/>
        <p:txBody>
          <a:bodyPr/>
          <a:lstStyle/>
          <a:p>
            <a:r>
              <a:rPr lang="hi-IN" dirty="0"/>
              <a:t>उपक्षेत्रों (</a:t>
            </a:r>
            <a:r>
              <a:rPr lang="en-IN" dirty="0"/>
              <a:t>subfields)</a:t>
            </a:r>
          </a:p>
        </p:txBody>
      </p:sp>
      <p:sp>
        <p:nvSpPr>
          <p:cNvPr id="3" name="Content Placeholder 2">
            <a:extLst>
              <a:ext uri="{FF2B5EF4-FFF2-40B4-BE49-F238E27FC236}">
                <a16:creationId xmlns:a16="http://schemas.microsoft.com/office/drawing/2014/main" id="{01BD2861-C342-54AE-05EF-1CE370EC3893}"/>
              </a:ext>
            </a:extLst>
          </p:cNvPr>
          <p:cNvSpPr>
            <a:spLocks noGrp="1"/>
          </p:cNvSpPr>
          <p:nvPr>
            <p:ph idx="1"/>
          </p:nvPr>
        </p:nvSpPr>
        <p:spPr/>
        <p:txBody>
          <a:bodyPr/>
          <a:lstStyle/>
          <a:p>
            <a:r>
              <a:rPr lang="hi-IN" dirty="0"/>
              <a:t>10. </a:t>
            </a:r>
            <a:r>
              <a:rPr lang="hi-IN" b="1" dirty="0"/>
              <a:t>अनुसंधान मनोविज्ञान (</a:t>
            </a:r>
            <a:r>
              <a:rPr lang="en-IN" b="1" dirty="0"/>
              <a:t>Research Psychology)</a:t>
            </a:r>
            <a:r>
              <a:rPr lang="hi-IN" dirty="0"/>
              <a:t>परिभाषा: अनुसंधान मनोविज्ञान वैज्ञानिक अनुसंधान विधियों का उपयोग करके मनोवैज्ञानिक सिद्धांतों का विकास और परीक्षण करता है।उदाहरण: व्यवहार और मानसिक प्रक्रियाओं पर प्रयोगों का संचालन करना, सर्वेक्षण और प्रश्नावली का उपयोग करके डेटा एकत्र करना।</a:t>
            </a:r>
            <a:endParaRPr lang="en-IN" dirty="0"/>
          </a:p>
          <a:p>
            <a:r>
              <a:rPr lang="hi-IN" dirty="0"/>
              <a:t>ये उपक्षेत्र एक दूसरे से जुड़े हुए हैं और एक समग्र दृष्टिकोण से मानव व्यवहार और मानसिक प्रक्रियाओं को समझने में योगदान करते हैं। प्रत्येक उपक्षेत्र विभिन्न प्रकार के व्यवहारों और मानसिक अवस्थाओं की व्याख्या करने और उन्हें बेहतर बनाने के लिए काम करता है।</a:t>
            </a:r>
            <a:endParaRPr lang="en-IN" dirty="0"/>
          </a:p>
        </p:txBody>
      </p:sp>
    </p:spTree>
    <p:extLst>
      <p:ext uri="{BB962C8B-B14F-4D97-AF65-F5344CB8AC3E}">
        <p14:creationId xmlns:p14="http://schemas.microsoft.com/office/powerpoint/2010/main" val="3292681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C7CF2-D813-5831-0399-2E1679BBBB18}"/>
              </a:ext>
            </a:extLst>
          </p:cNvPr>
          <p:cNvSpPr>
            <a:spLocks noGrp="1"/>
          </p:cNvSpPr>
          <p:nvPr>
            <p:ph type="title"/>
          </p:nvPr>
        </p:nvSpPr>
        <p:spPr/>
        <p:txBody>
          <a:bodyPr/>
          <a:lstStyle/>
          <a:p>
            <a:r>
              <a:rPr lang="en-IN" dirty="0"/>
              <a:t>Application of Psychology</a:t>
            </a:r>
          </a:p>
        </p:txBody>
      </p:sp>
      <p:pic>
        <p:nvPicPr>
          <p:cNvPr id="2050" name="Picture 2" descr="JaypeeDigital | eBook Reader">
            <a:extLst>
              <a:ext uri="{FF2B5EF4-FFF2-40B4-BE49-F238E27FC236}">
                <a16:creationId xmlns:a16="http://schemas.microsoft.com/office/drawing/2014/main" id="{73094B1B-38E6-DB34-0C49-1FBA93EA76D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93042" y="2286000"/>
            <a:ext cx="4382053" cy="4022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58141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1572</TotalTime>
  <Words>1155</Words>
  <Application>Microsoft Office PowerPoint</Application>
  <PresentationFormat>Widescreen</PresentationFormat>
  <Paragraphs>35</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Tw Cen MT</vt:lpstr>
      <vt:lpstr>Tw Cen MT Condensed</vt:lpstr>
      <vt:lpstr>Wingdings 3</vt:lpstr>
      <vt:lpstr>Integral</vt:lpstr>
      <vt:lpstr>Subfields and Application of Psychology</vt:lpstr>
      <vt:lpstr>Subfields of Psychology</vt:lpstr>
      <vt:lpstr>उपक्षेत्रों (subfields)</vt:lpstr>
      <vt:lpstr>उपक्षेत्रों (subfields)</vt:lpstr>
      <vt:lpstr>उपक्षेत्रों (subfields)</vt:lpstr>
      <vt:lpstr>उपक्षेत्रों (subfields)</vt:lpstr>
      <vt:lpstr>उपक्षेत्रों (subfields)</vt:lpstr>
      <vt:lpstr>उपक्षेत्रों (subfields)</vt:lpstr>
      <vt:lpstr>Application of Psychology</vt:lpstr>
      <vt:lpstr>मनोविज्ञान का अनुप्रयोग</vt:lpstr>
      <vt:lpstr>मनोविज्ञान का अनुप्रयोग</vt:lpstr>
      <vt:lpstr>मनोविज्ञान का अनुप्रयोग</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Subfields and Application of Psychology</dc:title>
  <dc:creator>Rekha Srivastava</dc:creator>
  <cp:lastModifiedBy>Rekha Srivastava</cp:lastModifiedBy>
  <cp:revision>2</cp:revision>
  <dcterms:created xsi:type="dcterms:W3CDTF">2024-08-20T07:36:32Z</dcterms:created>
  <dcterms:modified xsi:type="dcterms:W3CDTF">2024-08-23T06:52:00Z</dcterms:modified>
</cp:coreProperties>
</file>